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0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2655" r:id="rId217"/>
    <p:sldId id="2993" r:id="rId218"/>
    <p:sldId id="2994" r:id="rId219"/>
    <p:sldId id="2995" r:id="rId220"/>
    <p:sldId id="2996" r:id="rId221"/>
    <p:sldId id="2997" r:id="rId222"/>
    <p:sldId id="2998" r:id="rId223"/>
    <p:sldId id="2999" r:id="rId224"/>
    <p:sldId id="3000" r:id="rId225"/>
    <p:sldId id="2531" r:id="rId226"/>
    <p:sldId id="2555" r:id="rId227"/>
    <p:sldId id="2647" r:id="rId228"/>
    <p:sldId id="2649" r:id="rId229"/>
    <p:sldId id="2650" r:id="rId230"/>
    <p:sldId id="3001" r:id="rId231"/>
    <p:sldId id="2656" r:id="rId232"/>
    <p:sldId id="2918" r:id="rId233"/>
    <p:sldId id="2932" r:id="rId234"/>
    <p:sldId id="2891" r:id="rId235"/>
    <p:sldId id="2922" r:id="rId236"/>
    <p:sldId id="2990" r:id="rId237"/>
    <p:sldId id="2636" r:id="rId238"/>
    <p:sldId id="2892" r:id="rId23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6" autoAdjust="0"/>
    <p:restoredTop sz="94444" autoAdjust="0"/>
  </p:normalViewPr>
  <p:slideViewPr>
    <p:cSldViewPr snapToGrid="0" snapToObjects="1">
      <p:cViewPr varScale="1">
        <p:scale>
          <a:sx n="37" d="100"/>
          <a:sy n="37" d="100"/>
        </p:scale>
        <p:origin x="65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12976" y="9573927"/>
            <a:ext cx="3883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object and store object </a:t>
            </a:r>
            <a:r>
              <a:rPr lang="en-US" smtClean="0"/>
              <a:t>information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105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many concept</a:t>
            </a:r>
            <a:endParaRPr lang="en-US" sz="6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mtClean="0">
                <a:latin typeface="+mj-lt"/>
              </a:rPr>
              <a:t>Search </a:t>
            </a:r>
            <a:r>
              <a:rPr lang="en-US" smtClean="0">
                <a:latin typeface="+mj-lt"/>
              </a:rPr>
              <a:t>faster</a:t>
            </a:r>
            <a:endParaRPr lang="en-US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Unnecessary abstract concept (</a:t>
            </a:r>
            <a:r>
              <a:rPr lang="en-US" dirty="0" err="1" smtClean="0">
                <a:latin typeface="+mj-lt"/>
              </a:rPr>
              <a:t>eg</a:t>
            </a:r>
            <a:r>
              <a:rPr lang="en-US" dirty="0" smtClean="0">
                <a:latin typeface="+mj-lt"/>
              </a:rPr>
              <a:t>. Four </a:t>
            </a:r>
            <a:r>
              <a:rPr lang="en-US" smtClean="0">
                <a:latin typeface="+mj-lt"/>
              </a:rPr>
              <a:t>legs</a:t>
            </a:r>
            <a:r>
              <a:rPr lang="en-US" smtClean="0">
                <a:latin typeface="+mj-lt"/>
              </a:rPr>
              <a:t>)</a:t>
            </a:r>
            <a:endParaRPr lang="en-US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eed </a:t>
            </a:r>
            <a:r>
              <a:rPr lang="en-US" dirty="0">
                <a:latin typeface="+mj-lt"/>
              </a:rPr>
              <a:t>exact name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30456</TotalTime>
  <Words>4484</Words>
  <Application>Microsoft Office PowerPoint</Application>
  <PresentationFormat>Custom</PresentationFormat>
  <Paragraphs>1420</Paragraphs>
  <Slides>238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238</vt:i4>
      </vt:variant>
    </vt:vector>
  </HeadingPairs>
  <TitlesOfParts>
    <vt:vector size="249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6597</cp:revision>
  <dcterms:created xsi:type="dcterms:W3CDTF">2014-11-12T21:47:38Z</dcterms:created>
  <dcterms:modified xsi:type="dcterms:W3CDTF">2017-04-19T19:39:32Z</dcterms:modified>
  <cp:category/>
</cp:coreProperties>
</file>